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47" r:id="rId3"/>
    <p:sldId id="350" r:id="rId4"/>
    <p:sldId id="296" r:id="rId5"/>
    <p:sldId id="351" r:id="rId6"/>
    <p:sldId id="352" r:id="rId7"/>
    <p:sldId id="345" r:id="rId8"/>
    <p:sldId id="355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Grammar Focus (3a-3c)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7961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今年的秋叶比去年更色彩斑斓。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autumn leaves are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 than last year.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我哥哥比我高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厘米。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me by 10 centimeters.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音乐会达到高潮时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音乐变得更响亮了。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music became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the concert reached its climax.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136229" y="2124947"/>
            <a:ext cx="26869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colorful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162756" y="3229183"/>
            <a:ext cx="9204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taller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22978" y="4326243"/>
            <a:ext cx="110158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louder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2287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这本书比那本更有趣。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book 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one.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如果你早点睡觉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明天会更有精神。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go to bed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you will feel more energetic tomorrow.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08578" y="2275661"/>
            <a:ext cx="29738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interesting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73657" y="3401038"/>
            <a:ext cx="10999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earlier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8230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.Ella is slimmer than Emma.(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Ella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sister is more serious than I am.(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sister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serious than I am.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am 15 years old.My cousin is 15 years old.(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合并为一句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cousin is 15 years old, and he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.Jack swims fastest in his class.(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 swims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anyone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 in his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mother always runs faster than me.(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mother always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35940" y="1289341"/>
            <a:ext cx="546816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Is                       slimmer         than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51724" y="2400452"/>
            <a:ext cx="81618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isn’t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94259" y="3520982"/>
            <a:ext cx="37529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old               as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39401" y="4632093"/>
            <a:ext cx="276550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faster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than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35940" y="5726947"/>
            <a:ext cx="732444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Does                                           run             faster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80270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在空白处填入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个适当的单词或括号内单词的正确形式。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Lucy was shy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._____________(compare) to her sister Lily last year.She always sat in a corner of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classroom and seldom talked to others.However, she loved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._____________(paint) and dreamed of winning a prize in the school art competition.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term, Lucy became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._____________(outgoing).She practiced drawing every day and became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(hard-working) than before.Her teacher noticed her progress and said, “Your paintings are not only creative but also bring people a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._____________(please) feeling.”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90106" y="1907293"/>
            <a:ext cx="15985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compared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081908" y="2508702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053307" y="3022950"/>
            <a:ext cx="13596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painting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053307" y="4130339"/>
            <a:ext cx="228780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outgoing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269072" y="4700132"/>
            <a:ext cx="296747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hard-working</a:t>
            </a:r>
            <a:endParaRPr lang="zh-CN" altLang="en-US" sz="28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5518178" y="5804721"/>
            <a:ext cx="13580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pleasant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  <p:bldP spid="1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7362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competition day, Lucy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._____________(wear) a blue dress.She was the only student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her class to join the event.When she finished her work on the theme “Nature”, everyone cheered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._____________(final), Lucy won first prize!Her story taught us:with hard work, we can make our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._____________(dream) come true.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53127" y="1494169"/>
            <a:ext cx="9028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wore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72264" y="2066762"/>
            <a:ext cx="126188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from/in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77001" y="3135275"/>
            <a:ext cx="12009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Finally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803206" y="3707868"/>
            <a:ext cx="122020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dreams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495</TotalTime>
  <Words>298</Words>
  <Application>Microsoft Office PowerPoint</Application>
  <PresentationFormat>宽屏</PresentationFormat>
  <Paragraphs>56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70</cp:revision>
  <dcterms:created xsi:type="dcterms:W3CDTF">2021-07-19T03:09:34Z</dcterms:created>
  <dcterms:modified xsi:type="dcterms:W3CDTF">2025-09-15T01:14:23Z</dcterms:modified>
</cp:coreProperties>
</file>